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61" r:id="rId5"/>
    <p:sldId id="259" r:id="rId6"/>
    <p:sldId id="262" r:id="rId7"/>
    <p:sldId id="264" r:id="rId8"/>
    <p:sldId id="263" r:id="rId9"/>
    <p:sldId id="260" r:id="rId10"/>
  </p:sldIdLst>
  <p:sldSz cx="12192000" cy="6858000"/>
  <p:notesSz cx="6858000" cy="9144000"/>
  <p:defaultTextStyle>
    <a:defPPr>
      <a:defRPr lang="da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dreas Petersen" initials="AP" lastIdx="1" clrIdx="0">
    <p:extLst>
      <p:ext uri="{19B8F6BF-5375-455C-9EA6-DF929625EA0E}">
        <p15:presenceInfo xmlns:p15="http://schemas.microsoft.com/office/powerpoint/2012/main" userId="ceed87b278b9d61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50" d="100"/>
          <a:sy n="150" d="100"/>
        </p:scale>
        <p:origin x="654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1/17/2021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19748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1/17/2021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08931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1/17/2021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45956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1/17/2021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676002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1/17/2021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90065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1/17/2021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69573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1/17/2021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648701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E833E-1B6D-415F-AD29-75AE8C43BD0D}" type="datetime1">
              <a:rPr lang="en-US" smtClean="0"/>
              <a:t>1/17/2021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678385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2596F-08A7-4B70-989A-F2B1CF31E66B}" type="datetime1">
              <a:rPr lang="en-US" smtClean="0"/>
              <a:t>1/17/2021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84214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1/17/2021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20252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1/17/2021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93698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1/17/2021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72436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1/17/2021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08967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1/17/2021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86721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1/17/2021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52655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1/17/2021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27906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1/17/2021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83968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1/17/2021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155330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7" r:id="rId1"/>
    <p:sldLayoutId id="2147483676" r:id="rId2"/>
    <p:sldLayoutId id="2147483675" r:id="rId3"/>
    <p:sldLayoutId id="2147483674" r:id="rId4"/>
    <p:sldLayoutId id="2147483673" r:id="rId5"/>
    <p:sldLayoutId id="2147483672" r:id="rId6"/>
    <p:sldLayoutId id="2147483671" r:id="rId7"/>
    <p:sldLayoutId id="2147483670" r:id="rId8"/>
    <p:sldLayoutId id="2147483669" r:id="rId9"/>
    <p:sldLayoutId id="2147483668" r:id="rId10"/>
    <p:sldLayoutId id="2147483661" r:id="rId11"/>
    <p:sldLayoutId id="2147483662" r:id="rId12"/>
    <p:sldLayoutId id="2147483663" r:id="rId13"/>
    <p:sldLayoutId id="2147483664" r:id="rId14"/>
    <p:sldLayoutId id="2147483665" r:id="rId15"/>
    <p:sldLayoutId id="2147483666" r:id="rId16"/>
    <p:sldLayoutId id="2147483667" r:id="rId17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9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7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5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5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https://www.youtube.com/embed/-PkPcIrEcaY?feature=oembed" TargetMode="External"/><Relationship Id="rId1" Type="http://schemas.openxmlformats.org/officeDocument/2006/relationships/video" Target="https://www.youtube.com/embed/kPEkpX7zMj8?feature=oembed" TargetMode="Externa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 3">
            <a:extLst>
              <a:ext uri="{FF2B5EF4-FFF2-40B4-BE49-F238E27FC236}">
                <a16:creationId xmlns:a16="http://schemas.microsoft.com/office/drawing/2014/main" id="{BFC65994-E248-479E-BD29-255596407FD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284" r="1" b="1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5000">
                <a:schemeClr val="bg1">
                  <a:alpha val="15000"/>
                </a:schemeClr>
              </a:gs>
              <a:gs pos="75200">
                <a:schemeClr val="bg1">
                  <a:alpha val="15000"/>
                </a:schemeClr>
              </a:gs>
              <a:gs pos="50000">
                <a:schemeClr val="bg1">
                  <a:alpha val="30000"/>
                </a:schemeClr>
              </a:gs>
              <a:gs pos="100000">
                <a:schemeClr val="bg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682A86-B41D-4502-90E6-47FE0FFDD6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758" y="4215960"/>
            <a:ext cx="1866388" cy="56755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da-DK" sz="2400" b="1" dirty="0"/>
              <a:t>Gruppe 9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4E5597F-CE67-4085-9548-E6A8036DA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393881" y="4035362"/>
            <a:ext cx="5404237" cy="0"/>
          </a:xfrm>
          <a:prstGeom prst="line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le 1">
            <a:extLst>
              <a:ext uri="{FF2B5EF4-FFF2-40B4-BE49-F238E27FC236}">
                <a16:creationId xmlns:a16="http://schemas.microsoft.com/office/drawing/2014/main" id="{82F001F5-DFA0-4E64-A42F-BB05B831DFBE}"/>
              </a:ext>
            </a:extLst>
          </p:cNvPr>
          <p:cNvSpPr txBox="1">
            <a:spLocks/>
          </p:cNvSpPr>
          <p:nvPr/>
        </p:nvSpPr>
        <p:spPr>
          <a:xfrm>
            <a:off x="2863972" y="3261943"/>
            <a:ext cx="6457960" cy="7734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da-DK" sz="4000" b="1" dirty="0">
                <a:solidFill>
                  <a:schemeClr val="tx1"/>
                </a:solidFill>
              </a:rPr>
              <a:t>1. Semesterprojekt - Tegnerobot</a:t>
            </a:r>
          </a:p>
        </p:txBody>
      </p:sp>
    </p:spTree>
    <p:extLst>
      <p:ext uri="{BB962C8B-B14F-4D97-AF65-F5344CB8AC3E}">
        <p14:creationId xmlns:p14="http://schemas.microsoft.com/office/powerpoint/2010/main" val="2957920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5B11710-1A15-41A0-BAEE-4CBCDDE10E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71" b="800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 useBgFill="1">
        <p:nvSpPr>
          <p:cNvPr id="10" name="Freeform 5">
            <a:extLst>
              <a:ext uri="{FF2B5EF4-FFF2-40B4-BE49-F238E27FC236}">
                <a16:creationId xmlns:a16="http://schemas.microsoft.com/office/drawing/2014/main" id="{37D54B6C-87D0-4C03-8335-3955179D2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-118536" y="1371603"/>
            <a:ext cx="5624423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76DE13-E918-4112-BCB7-7CFDAAA0CB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845388"/>
            <a:ext cx="3596420" cy="97901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2400" dirty="0"/>
              <a:t>Vi har </a:t>
            </a:r>
            <a:r>
              <a:rPr lang="en-US" sz="2400" dirty="0" err="1"/>
              <a:t>løst</a:t>
            </a:r>
            <a:r>
              <a:rPr lang="en-US" sz="2400" dirty="0"/>
              <a:t> </a:t>
            </a:r>
            <a:r>
              <a:rPr lang="en-US" sz="2400" dirty="0" err="1"/>
              <a:t>opgaven</a:t>
            </a:r>
            <a:r>
              <a:rPr lang="en-US" sz="2400" dirty="0"/>
              <a:t>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9613FA7-9B58-4E77-9F6B-F2194178E5B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13795" y="1968237"/>
                <a:ext cx="3531684" cy="3679189"/>
              </a:xfrm>
            </p:spPr>
            <p:txBody>
              <a:bodyPr vert="horz" lIns="91440" tIns="45720" rIns="91440" bIns="45720" rtlCol="0" anchor="t">
                <a:normAutofit/>
              </a:bodyPr>
              <a:lstStyle/>
              <a:p>
                <a:pPr marL="0" indent="0">
                  <a:buNone/>
                </a:pPr>
                <a:r>
                  <a:rPr lang="en-US" sz="1600" dirty="0" err="1"/>
                  <a:t>Billede</a:t>
                </a:r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600" dirty="0"/>
                  <a:t> Java program </a:t>
                </a:r>
                <a14:m>
                  <m:oMath xmlns:m="http://schemas.openxmlformats.org/officeDocument/2006/math">
                    <m:r>
                      <a:rPr lang="en-US" sz="1600" b="0" i="1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600" dirty="0"/>
                  <a:t> Server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600" dirty="0"/>
                  <a:t> PLC program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600" dirty="0"/>
                  <a:t> </a:t>
                </a:r>
                <a:r>
                  <a:rPr lang="en-US" sz="1600" dirty="0" err="1"/>
                  <a:t>Tegning</a:t>
                </a:r>
                <a:endParaRPr lang="en-US" sz="1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9613FA7-9B58-4E77-9F6B-F2194178E5B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13795" y="1968237"/>
                <a:ext cx="3531684" cy="3679189"/>
              </a:xfr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25953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AECD18-6367-400F-98FD-82116B57B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Målsætning og optimering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54CFB3-4851-4FC5-A7EB-72135DDB71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/>
              <a:t>Hastighed</a:t>
            </a:r>
          </a:p>
          <a:p>
            <a:pPr lvl="1"/>
            <a:r>
              <a:rPr lang="da-DK" dirty="0"/>
              <a:t>Opdateringshastighed for PLC</a:t>
            </a:r>
          </a:p>
          <a:p>
            <a:pPr lvl="1"/>
            <a:r>
              <a:rPr lang="da-DK" dirty="0"/>
              <a:t>Tegnemetoder</a:t>
            </a:r>
          </a:p>
          <a:p>
            <a:pPr lvl="1"/>
            <a:r>
              <a:rPr lang="da-DK" dirty="0"/>
              <a:t>Benchmarking</a:t>
            </a:r>
            <a:br>
              <a:rPr lang="da-DK" dirty="0"/>
            </a:br>
            <a:endParaRPr lang="da-DK" dirty="0"/>
          </a:p>
          <a:p>
            <a:r>
              <a:rPr lang="da-DK" dirty="0"/>
              <a:t>Billedkvalitet</a:t>
            </a:r>
          </a:p>
          <a:p>
            <a:pPr lvl="1"/>
            <a:r>
              <a:rPr lang="da-DK" dirty="0"/>
              <a:t>Justering af hastighed (skævheder)</a:t>
            </a:r>
          </a:p>
          <a:p>
            <a:pPr lvl="1"/>
            <a:r>
              <a:rPr lang="da-DK" dirty="0"/>
              <a:t>Greyscale</a:t>
            </a:r>
          </a:p>
        </p:txBody>
      </p:sp>
      <p:pic>
        <p:nvPicPr>
          <p:cNvPr id="4" name="Online Media 3" title="Gruppe 9 Timelapse">
            <a:hlinkClick r:id="" action="ppaction://media"/>
            <a:extLst>
              <a:ext uri="{FF2B5EF4-FFF2-40B4-BE49-F238E27FC236}">
                <a16:creationId xmlns:a16="http://schemas.microsoft.com/office/drawing/2014/main" id="{27354576-C885-4E64-BABB-67B0D4015F7F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5793027" y="2188283"/>
            <a:ext cx="5804722" cy="3279668"/>
          </a:xfrm>
          <a:prstGeom prst="rect">
            <a:avLst/>
          </a:prstGeom>
        </p:spPr>
      </p:pic>
      <p:pic>
        <p:nvPicPr>
          <p:cNvPr id="7" name="Online Media 6" title="Real-time tegne robot semester projekt (gruppe 9)">
            <a:hlinkClick r:id="" action="ppaction://media"/>
            <a:extLst>
              <a:ext uri="{FF2B5EF4-FFF2-40B4-BE49-F238E27FC236}">
                <a16:creationId xmlns:a16="http://schemas.microsoft.com/office/drawing/2014/main" id="{104061E5-757E-48E1-8C9D-C807F7344AA3}"/>
              </a:ext>
            </a:extLst>
          </p:cNvPr>
          <p:cNvPicPr>
            <a:picLocks noRot="1" noChangeAspect="1"/>
          </p:cNvPicPr>
          <p:nvPr>
            <a:videoFile r:link="rId2"/>
          </p:nvPr>
        </p:nvPicPr>
        <p:blipFill>
          <a:blip r:embed="rId5"/>
          <a:stretch>
            <a:fillRect/>
          </a:stretch>
        </p:blipFill>
        <p:spPr>
          <a:xfrm>
            <a:off x="5793027" y="2188283"/>
            <a:ext cx="5804721" cy="3279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002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11" dur="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F2664-D3B5-45E7-A7DA-E8FF733B40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De bedste tegninger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9E14BA-5F71-475C-AF52-56B12EA5FE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38181" y="2424994"/>
            <a:ext cx="2026265" cy="3249099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77E8AC4-B46B-4DEE-ABEC-575B4F976EE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" b="-215"/>
          <a:stretch/>
        </p:blipFill>
        <p:spPr>
          <a:xfrm>
            <a:off x="7127556" y="2424994"/>
            <a:ext cx="2279710" cy="3247220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2291359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F2664-D3B5-45E7-A7DA-E8FF733B40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De bedste tegninger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9E14BA-5F71-475C-AF52-56B12EA5FE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234" y="2423114"/>
            <a:ext cx="5389069" cy="3249099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7" name="Picture 6" descr="A person and a dog walking on a path by a lake&#10;&#10;Description automatically generated with low confidence">
            <a:extLst>
              <a:ext uri="{FF2B5EF4-FFF2-40B4-BE49-F238E27FC236}">
                <a16:creationId xmlns:a16="http://schemas.microsoft.com/office/drawing/2014/main" id="{277E8AC4-B46B-4DEE-ABEC-575B4F976EE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9" r="2067"/>
          <a:stretch/>
        </p:blipFill>
        <p:spPr>
          <a:xfrm>
            <a:off x="6262697" y="2423114"/>
            <a:ext cx="5389069" cy="3249099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2902912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F2664-D3B5-45E7-A7DA-E8FF733B40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De bedste tegninger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9E14BA-5F71-475C-AF52-56B12EA5FE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09563" y="2086941"/>
            <a:ext cx="3380598" cy="3923326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77E8AC4-B46B-4DEE-ABEC-575B4F976EE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" r="654"/>
          <a:stretch/>
        </p:blipFill>
        <p:spPr>
          <a:xfrm>
            <a:off x="7101840" y="1996367"/>
            <a:ext cx="3459480" cy="4104474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3127938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F2664-D3B5-45E7-A7DA-E8FF733B40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De bedste tegninger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9E14BA-5F71-475C-AF52-56B12EA5FE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4501" y="2558048"/>
            <a:ext cx="4920536" cy="2979230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43A4938-3A99-4255-B4A6-2403A38385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96965" y="2558048"/>
            <a:ext cx="4975795" cy="2985476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454273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F2664-D3B5-45E7-A7DA-E8FF733B40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De bedste tegninger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9E14BA-5F71-475C-AF52-56B12EA5FE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2156" y="2423114"/>
            <a:ext cx="4665225" cy="3249099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77E8AC4-B46B-4DEE-ABEC-575B4F976EE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41" b="374"/>
          <a:stretch/>
        </p:blipFill>
        <p:spPr>
          <a:xfrm>
            <a:off x="6262697" y="2159214"/>
            <a:ext cx="5389069" cy="3757492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434375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F2664-D3B5-45E7-A7DA-E8FF733B40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De bedste tegninger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9E14BA-5F71-475C-AF52-56B12EA5FE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4501" y="2423114"/>
            <a:ext cx="4920536" cy="3249099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F43A4938-3A99-4255-B4A6-2403A38385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6965" y="2423114"/>
            <a:ext cx="4873648" cy="3249099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231532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AnalogousFromDarkSeedLeftStep">
      <a:dk1>
        <a:srgbClr val="000000"/>
      </a:dk1>
      <a:lt1>
        <a:srgbClr val="FFFFFF"/>
      </a:lt1>
      <a:dk2>
        <a:srgbClr val="1C2732"/>
      </a:dk2>
      <a:lt2>
        <a:srgbClr val="F1F3F0"/>
      </a:lt2>
      <a:accent1>
        <a:srgbClr val="B129E7"/>
      </a:accent1>
      <a:accent2>
        <a:srgbClr val="5E2AD8"/>
      </a:accent2>
      <a:accent3>
        <a:srgbClr val="293FE7"/>
      </a:accent3>
      <a:accent4>
        <a:srgbClr val="177CD5"/>
      </a:accent4>
      <a:accent5>
        <a:srgbClr val="23BEC6"/>
      </a:accent5>
      <a:accent6>
        <a:srgbClr val="15C585"/>
      </a:accent6>
      <a:hlink>
        <a:srgbClr val="3A96AF"/>
      </a:hlink>
      <a:folHlink>
        <a:srgbClr val="7F7F7F"/>
      </a:folHlink>
    </a:clrScheme>
    <a:fontScheme name="Slate">
      <a:majorFont>
        <a:latin typeface="Georgia Pro Cond Ligh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Speak Pro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</TotalTime>
  <Words>59</Words>
  <Application>Microsoft Office PowerPoint</Application>
  <PresentationFormat>Widescreen</PresentationFormat>
  <Paragraphs>18</Paragraphs>
  <Slides>9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Cambria Math</vt:lpstr>
      <vt:lpstr>Georgia Pro Cond Light</vt:lpstr>
      <vt:lpstr>Speak Pro</vt:lpstr>
      <vt:lpstr>Wingdings 2</vt:lpstr>
      <vt:lpstr>SlateVTI</vt:lpstr>
      <vt:lpstr>PowerPoint Presentation</vt:lpstr>
      <vt:lpstr>Vi har løst opgaven!</vt:lpstr>
      <vt:lpstr>Målsætning og optimering</vt:lpstr>
      <vt:lpstr>De bedste tegninger</vt:lpstr>
      <vt:lpstr>De bedste tegninger</vt:lpstr>
      <vt:lpstr>De bedste tegninger</vt:lpstr>
      <vt:lpstr>De bedste tegninger</vt:lpstr>
      <vt:lpstr>De bedste tegninger</vt:lpstr>
      <vt:lpstr>De bedste tegninger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Andreas Petersen</dc:creator>
  <cp:lastModifiedBy>Andreas Petersen</cp:lastModifiedBy>
  <cp:revision>9</cp:revision>
  <dcterms:created xsi:type="dcterms:W3CDTF">2021-01-17T09:34:33Z</dcterms:created>
  <dcterms:modified xsi:type="dcterms:W3CDTF">2021-01-17T10:43:27Z</dcterms:modified>
</cp:coreProperties>
</file>